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6" r:id="rId2"/>
    <p:sldId id="270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87659" autoAdjust="0"/>
  </p:normalViewPr>
  <p:slideViewPr>
    <p:cSldViewPr>
      <p:cViewPr varScale="1">
        <p:scale>
          <a:sx n="64" d="100"/>
          <a:sy n="64" d="100"/>
        </p:scale>
        <p:origin x="15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5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08DA7-16FA-4E21-8071-3FD1D533962C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E9D81-2C5F-427F-8C52-FE1B3DDA2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13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30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1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80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75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33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6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73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6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6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9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4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5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01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9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11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EFE279-764D-4ED4-92F9-A260C58122F5}" type="datetimeFigureOut">
              <a:rPr lang="en-US" smtClean="0"/>
              <a:pPr/>
              <a:t>17-Apr-18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3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DOCUMENTATION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838450" cy="146304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7F23-E801-4BEE-9AA7-E8FBBB143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33738"/>
            <a:ext cx="7290054" cy="149961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28A1-641A-4A49-BCD9-D754010A9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05000"/>
            <a:ext cx="7290055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initiating any project, all the various documents associated with the project should be reviewed.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presentation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herein provides the various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in the completion of a completed commercial construction project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 was about constructing a shopping mall for the residents. </a:t>
            </a:r>
          </a:p>
          <a:p>
            <a:pPr marL="0" indent="0">
              <a:buNone/>
            </a:pPr>
            <a:endParaRPr lang="en-US" sz="5400" dirty="0"/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4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Documents used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20240"/>
            <a:ext cx="7385304" cy="4404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Contract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Documents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Schedule Data &amp; Devices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Diaries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Orders &amp; Change Order Logs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1143000"/>
            <a:ext cx="7290054" cy="94183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DOCUMENTS USED CONT.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290055" cy="4023360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Plans, Specifications, Shop Drawings, Request for Information &amp; Submittals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Correspondence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Cost Reports &amp; Estimates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Statements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Payroll Records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Miscellaneous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</a:p>
          <a:p>
            <a:pPr marL="0" indent="0">
              <a:buNone/>
            </a:pP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41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842504" cy="149961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696" y="1905000"/>
            <a:ext cx="7613904" cy="48768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documentation provides a detailed explanation of how the project should be initiated, executed, and completed in accordance with the set terms and conditions.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the documentation is used in comparing the planned outlines to the achievements recorded.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9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990600"/>
            <a:ext cx="7537704" cy="685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842504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Caldas, C., &amp; Soibelman, L. (January 01, 2002). Automated classification of construction project documents. 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Computing in Civil Engineering, 16,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 234-243.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Kirkham, D. (January 01, 2004). Reviewing construction documents for a new fire station. 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 Engineering.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34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584</TotalTime>
  <Words>182</Words>
  <Application>Microsoft Office PowerPoint</Application>
  <PresentationFormat>On-screen Show (4:3)</PresentationFormat>
  <Paragraphs>39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Times New Roman</vt:lpstr>
      <vt:lpstr>Tw Cen MT</vt:lpstr>
      <vt:lpstr>Tw Cen MT Condensed</vt:lpstr>
      <vt:lpstr>Wingdings 3</vt:lpstr>
      <vt:lpstr>Integral</vt:lpstr>
      <vt:lpstr>PROJECT DOCUMENTATION  </vt:lpstr>
      <vt:lpstr>INTRODUCTION</vt:lpstr>
      <vt:lpstr>Documents used</vt:lpstr>
      <vt:lpstr>DOCUMENTS USED CONT. 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IRUNGU</dc:creator>
  <cp:lastModifiedBy>user</cp:lastModifiedBy>
  <cp:revision>83</cp:revision>
  <dcterms:created xsi:type="dcterms:W3CDTF">2017-11-03T16:42:34Z</dcterms:created>
  <dcterms:modified xsi:type="dcterms:W3CDTF">2018-04-17T07:24:22Z</dcterms:modified>
</cp:coreProperties>
</file>